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4"/>
  </p:notesMasterIdLst>
  <p:sldIdLst>
    <p:sldId id="267" r:id="rId2"/>
    <p:sldId id="268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4" d="100"/>
          <a:sy n="94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173813"/>
              </p:ext>
            </p:extLst>
          </p:nvPr>
        </p:nvGraphicFramePr>
        <p:xfrm>
          <a:off x="522515" y="873831"/>
          <a:ext cx="7881256" cy="466161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Obed Santibáñez Cabrales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Familiar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03-13-XI-2020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Raúl Flores Villanueva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del Sistema Acusatorio y Oral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05-19-XI-2020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Guadalupe Martínez Cortez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Letrado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29-X-2020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Graciela Nava Ramos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del Sistema Acusatorio y Oral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29-X-04-XI-2020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Emmanuel Treviño Leyva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05-XI-2020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Rosa Isela Martínez del Rio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Mediadora y Conciliadora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Medios Alternos de Solución de Controversias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 al 17-VII-2020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Miriam Aide Saucedo García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Trabajadora Social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Defensoria Publica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05-19-XI-2020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Amy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Mariel Villalobos Góngora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 Interina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05-09-XI-2020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Carlos Catarino Morita Jaime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Sabinas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06-XI-2020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Cristina de Dios Malacara Rodríguez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Defensoria Publica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03-13-XI-2020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59600" y="6335486"/>
            <a:ext cx="207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Noviembre  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26454"/>
              </p:ext>
            </p:extLst>
          </p:nvPr>
        </p:nvGraphicFramePr>
        <p:xfrm>
          <a:off x="522515" y="873831"/>
          <a:ext cx="7881256" cy="475023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Martha Rosalba de la Luz García Almanza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de Especialización Judicial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11-13-XI-2020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Dolores Rolas López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Encargada de Causa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del Sistema Acusatorio y Oral de Frontera.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12-XI-2020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Gilberto Sandoval Castillo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Analista de Sistemas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Administrativa de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13-XI-2020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Diana Magally Villanueva Vázquez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Civil  y Familiar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12-13-XI-2020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19-XI-2020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Iván Ortiz Jiménez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 de Piedras Negras.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12-XI-2020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Margarita Leticia Hernández Olvera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Familiar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16-30-XI-2020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Miguel Ángel Ramírez Vázquez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Defensor Público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 Publica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18-23-XI-2020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Mario Cepeda Gallegos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13-XI-2020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Berta Mireya Aguilar Guerrero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Civil y Familiar de Parras de la Fuente.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09-XI-2020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Personales.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40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Noviembre  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86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405</Words>
  <Application>Microsoft Office PowerPoint</Application>
  <PresentationFormat>Presentación en pantalla (4:3)</PresentationFormat>
  <Paragraphs>130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79</cp:revision>
  <dcterms:created xsi:type="dcterms:W3CDTF">2017-02-28T19:33:47Z</dcterms:created>
  <dcterms:modified xsi:type="dcterms:W3CDTF">2020-12-04T18:24:52Z</dcterms:modified>
</cp:coreProperties>
</file>